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2" r:id="rId3"/>
    <p:sldId id="260" r:id="rId4"/>
    <p:sldId id="258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59" r:id="rId15"/>
  </p:sldIdLst>
  <p:sldSz cx="10080625" cy="567055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624" y="-77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881F682-4D79-4B99-AC4E-F91D7B9AF0AB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9679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12FBA6C-68A1-4F3F-AB11-EAE163EAA2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65259" y="1134110"/>
            <a:ext cx="9072563" cy="1512147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369BE-49BC-4C6C-8596-D8968A6BBD2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512094" y="2754820"/>
            <a:ext cx="7056438" cy="14491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EF9604-48EA-49EF-A459-B3C4583525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08453" y="227085"/>
            <a:ext cx="2268141" cy="4838344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4031" y="227085"/>
            <a:ext cx="6636411" cy="483834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4329BB-F59B-40C0-AE98-4F27403730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9A6E84-08E5-47EE-AA5A-D6E0DEFE420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110" y="504049"/>
            <a:ext cx="7812484" cy="1512147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64110" y="2073568"/>
            <a:ext cx="7812484" cy="1248308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6542" y="5305640"/>
            <a:ext cx="840052" cy="301904"/>
          </a:xfrm>
        </p:spPr>
        <p:txBody>
          <a:bodyPr/>
          <a:lstStyle/>
          <a:p>
            <a:pPr lvl="0"/>
            <a:fld id="{B3FFF992-CCBC-4F52-9E32-A3615F512F1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4031" y="1323129"/>
            <a:ext cx="4452276" cy="374230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24318" y="1323129"/>
            <a:ext cx="4452276" cy="374230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AA5AA3-6A38-47CF-BAE8-73F292ABA5F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1" y="225772"/>
            <a:ext cx="9072563" cy="94509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031" y="1269311"/>
            <a:ext cx="4454027" cy="620872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120818" y="1269311"/>
            <a:ext cx="4455776" cy="620872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4031" y="1953190"/>
            <a:ext cx="4454027" cy="311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20818" y="1953190"/>
            <a:ext cx="4455776" cy="311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7CF1FB-0B22-4B9D-A435-7990D12F7C0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F65FF8-9B8E-4317-B0F3-476DE50F9E2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AF5FEC-78FE-4CC0-A9E1-3DC63F245EB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2" y="225772"/>
            <a:ext cx="3316456" cy="960843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04032" y="1260123"/>
            <a:ext cx="3316456" cy="3805307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941245" y="225772"/>
            <a:ext cx="5635349" cy="483965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B27C7A-6B85-4B30-9C64-558C2AB0F7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6125" y="504049"/>
            <a:ext cx="6048375" cy="431855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16125" y="1514772"/>
            <a:ext cx="6048375" cy="3276318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16125" y="964760"/>
            <a:ext cx="6048375" cy="438523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647176-8B51-4126-B20E-5B3A0D5A4A5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504031" y="1323128"/>
            <a:ext cx="9072563" cy="38937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04031" y="5305640"/>
            <a:ext cx="2352146" cy="30190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444214" y="5305640"/>
            <a:ext cx="3192198" cy="30190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736542" y="5305640"/>
            <a:ext cx="840052" cy="30190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fld id="{7966174E-FD1D-4A76-B809-5A63F9FD7CF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2787" y="963068"/>
            <a:ext cx="8568531" cy="121549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/>
              <a:t>Проект </a:t>
            </a:r>
            <a:r>
              <a:rPr lang="en-US" sz="4800" dirty="0" err="1" smtClean="0"/>
              <a:t>Pygame</a:t>
            </a:r>
            <a:r>
              <a:rPr lang="ru-RU" sz="4800" b="1" dirty="0" smtClean="0"/>
              <a:t/>
            </a:r>
            <a:br>
              <a:rPr lang="ru-RU" sz="4800" b="1" dirty="0" smtClean="0"/>
            </a:br>
            <a:r>
              <a:rPr lang="ru-RU" sz="4800" b="1" dirty="0" smtClean="0"/>
              <a:t>«</a:t>
            </a:r>
            <a:r>
              <a:rPr lang="ru-RU" sz="4800" b="1" dirty="0"/>
              <a:t>Тридевятое царство</a:t>
            </a:r>
            <a:r>
              <a:rPr lang="ru-RU" sz="4800" b="1" dirty="0" smtClean="0"/>
              <a:t>»</a:t>
            </a:r>
            <a:endParaRPr lang="ru-RU" sz="48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2354" y="3609295"/>
            <a:ext cx="5784142" cy="109818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chemeClr val="tx1"/>
                </a:solidFill>
              </a:rPr>
              <a:t>Выполнили :   Владислав Вдовин 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                      Егор </a:t>
            </a:r>
            <a:r>
              <a:rPr lang="ru-RU" dirty="0" err="1" smtClean="0">
                <a:solidFill>
                  <a:schemeClr val="tx1"/>
                </a:solidFill>
              </a:rPr>
              <a:t>Учеваткин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</a:rPr>
              <a:t>Учитель: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Александр Попов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135101" y="5216873"/>
            <a:ext cx="4083905" cy="35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</a:rPr>
              <a:t>Саранск 2022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Баба Яга игра </a:t>
            </a:r>
            <a:endParaRPr lang="ru-RU" dirty="0"/>
          </a:p>
        </p:txBody>
      </p:sp>
      <p:pic>
        <p:nvPicPr>
          <p:cNvPr id="1026" name="Picture 2" descr="C:\Users\User\Downloads\2022-01-25_20-43-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32" y="1179091"/>
            <a:ext cx="3777641" cy="26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2022-02-03_21-20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8" y="2763268"/>
            <a:ext cx="3538340" cy="265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33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Змей </a:t>
            </a:r>
            <a:r>
              <a:rPr lang="ru-RU" dirty="0" err="1" smtClean="0"/>
              <a:t>Гарыныч</a:t>
            </a:r>
            <a:endParaRPr lang="ru-RU" dirty="0"/>
          </a:p>
        </p:txBody>
      </p:sp>
      <p:pic>
        <p:nvPicPr>
          <p:cNvPr id="6146" name="Picture 2" descr="C:\Users\User\Downloads\2022-02-03_21-23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34" y="963067"/>
            <a:ext cx="387756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ownloads\2022-02-03_21-21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4" y="2619251"/>
            <a:ext cx="386068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Диалог проигрыш</a:t>
            </a:r>
            <a:endParaRPr lang="ru-RU" dirty="0"/>
          </a:p>
        </p:txBody>
      </p:sp>
      <p:pic>
        <p:nvPicPr>
          <p:cNvPr id="8194" name="Picture 2" descr="C:\Users\User\Downloads\2022-02-03_21-24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97" y="1251099"/>
            <a:ext cx="42970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Диалог победа</a:t>
            </a:r>
            <a:endParaRPr lang="ru-RU" dirty="0"/>
          </a:p>
        </p:txBody>
      </p:sp>
      <p:pic>
        <p:nvPicPr>
          <p:cNvPr id="7170" name="Picture 2" descr="C:\Users\User\Downloads\2022-02-03_21-24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3" y="2270847"/>
            <a:ext cx="384682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wnloads\2022-02-03_21-25-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93" y="-1852"/>
            <a:ext cx="3906813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wnloads\2022-02-03_19-29-2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62" y="2923219"/>
            <a:ext cx="3688847" cy="27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2970" y="1287238"/>
            <a:ext cx="8596260" cy="2111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 smtClean="0"/>
              <a:t>Спасибо за внимание!  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407000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Вводная часть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sz="1800" dirty="0"/>
              <a:t>Повадился Змей Горыныч по деревням русским ходить, красных </a:t>
            </a:r>
            <a:r>
              <a:rPr lang="ru-RU" sz="1800" dirty="0" smtClean="0"/>
              <a:t>девиц,  да </a:t>
            </a:r>
            <a:r>
              <a:rPr lang="ru-RU" sz="1800" dirty="0"/>
              <a:t>детей малых есть.  Никто кроме главного героя не смог  встать на защиту  родной земли от   Змея Горыныча.  Для победы ему нужно добыть Меч-</a:t>
            </a:r>
            <a:r>
              <a:rPr lang="ru-RU" sz="1800" dirty="0" err="1"/>
              <a:t>кладенец</a:t>
            </a:r>
            <a:r>
              <a:rPr lang="ru-RU" sz="1800" dirty="0"/>
              <a:t>  у Бабы Яги  и кольчугу  у Лешего.  </a:t>
            </a:r>
          </a:p>
          <a:p>
            <a:pPr marL="108000" indent="0">
              <a:buNone/>
            </a:pPr>
            <a:r>
              <a:rPr lang="ru-RU" sz="1800" dirty="0"/>
              <a:t>Помоги главному герою изгнать зло с земли Русской.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6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r>
              <a:rPr lang="en-US" dirty="0"/>
              <a:t>==2.1.2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4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Основные экраны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Стартовое окно</a:t>
            </a:r>
            <a:endParaRPr lang="ru-RU" dirty="0"/>
          </a:p>
        </p:txBody>
      </p:sp>
      <p:pic>
        <p:nvPicPr>
          <p:cNvPr id="5122" name="Picture 2" descr="C:\Users\User\Downloads\2022-02-03_20-51-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1" y="2531751"/>
            <a:ext cx="3937605" cy="29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ownloads\2022-02-03_21-25-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24" y="1035076"/>
            <a:ext cx="3882534" cy="292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dirty="0" smtClean="0"/>
              <a:t>. Стартовый диалог</a:t>
            </a:r>
          </a:p>
          <a:p>
            <a:pPr marL="108000" indent="0">
              <a:buNone/>
            </a:pPr>
            <a:endParaRPr lang="ru-RU" dirty="0"/>
          </a:p>
        </p:txBody>
      </p:sp>
      <p:pic>
        <p:nvPicPr>
          <p:cNvPr id="9219" name="Picture 3" descr="C:\Users\User\Downloads\2022-02-03_21-17-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675036"/>
            <a:ext cx="378584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ownloads\2022-02-03_21-17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9" y="2547243"/>
            <a:ext cx="383182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Карта </a:t>
            </a:r>
            <a:endParaRPr lang="ru-RU" dirty="0"/>
          </a:p>
        </p:txBody>
      </p:sp>
      <p:pic>
        <p:nvPicPr>
          <p:cNvPr id="4098" name="Picture 2" descr="C:\Users\User\Downloads\2022-02-03_21-19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65" y="1395115"/>
            <a:ext cx="3933202" cy="29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9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Леший диалог</a:t>
            </a:r>
            <a:endParaRPr lang="ru-RU" dirty="0"/>
          </a:p>
        </p:txBody>
      </p:sp>
      <p:pic>
        <p:nvPicPr>
          <p:cNvPr id="3074" name="Picture 2" descr="C:\Users\User\Downloads\2022-02-03_21-18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8" y="1611140"/>
            <a:ext cx="4401840" cy="33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Леший </a:t>
            </a:r>
            <a:r>
              <a:rPr lang="ru-RU" dirty="0" err="1" smtClean="0"/>
              <a:t>пазл</a:t>
            </a:r>
            <a:endParaRPr lang="ru-RU" dirty="0"/>
          </a:p>
        </p:txBody>
      </p:sp>
      <p:pic>
        <p:nvPicPr>
          <p:cNvPr id="3075" name="Picture 3" descr="C:\Users\User\Downloads\2022-01-25_20-41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8" y="1395115"/>
            <a:ext cx="4391646" cy="296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Баба Яга диалог</a:t>
            </a:r>
            <a:endParaRPr lang="ru-RU" dirty="0"/>
          </a:p>
        </p:txBody>
      </p:sp>
      <p:pic>
        <p:nvPicPr>
          <p:cNvPr id="1026" name="Picture 2" descr="C:\Users\User\Downloads\2022-02-03_21-20-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819051"/>
            <a:ext cx="3542176" cy="26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ownloads\2022-02-03_21-20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58" y="2619251"/>
            <a:ext cx="3535674" cy="26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174</TotalTime>
  <Words>104</Words>
  <Application>Microsoft Office PowerPoint</Application>
  <PresentationFormat>Произвольный</PresentationFormat>
  <Paragraphs>22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Апекс</vt:lpstr>
      <vt:lpstr>Проект Pygame «Тридевятое царство»</vt:lpstr>
      <vt:lpstr>Вводная часть </vt:lpstr>
      <vt:lpstr>Используемые библиотеки</vt:lpstr>
      <vt:lpstr>Основные экраны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 «Там на неведомых дорожках»</dc:title>
  <dc:creator>Egor</dc:creator>
  <cp:lastModifiedBy>Egor</cp:lastModifiedBy>
  <cp:revision>11</cp:revision>
  <dcterms:created xsi:type="dcterms:W3CDTF">2017-10-20T23:41:18Z</dcterms:created>
  <dcterms:modified xsi:type="dcterms:W3CDTF">2022-02-03T18:51:34Z</dcterms:modified>
</cp:coreProperties>
</file>